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Overpass"/>
      <p:regular r:id="rId16"/>
    </p:embeddedFont>
    <p:embeddedFont>
      <p:font typeface="Overpass"/>
      <p:regular r:id="rId17"/>
    </p:embeddedFont>
    <p:embeddedFont>
      <p:font typeface="Overpass"/>
      <p:regular r:id="rId18"/>
    </p:embeddedFont>
    <p:embeddedFont>
      <p:font typeface="Overpass"/>
      <p:regular r:id="rId19"/>
    </p:embeddedFont>
    <p:embeddedFont>
      <p:font typeface="Overpass"/>
      <p:regular r:id="rId20"/>
    </p:embeddedFont>
    <p:embeddedFont>
      <p:font typeface="Overpass"/>
      <p:regular r:id="rId21"/>
    </p:embeddedFont>
    <p:embeddedFont>
      <p:font typeface="Overpass"/>
      <p:regular r:id="rId22"/>
    </p:embeddedFont>
    <p:embeddedFont>
      <p:font typeface="Overpas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4-1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581156"/>
            <a:ext cx="12692896" cy="2178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150"/>
              </a:lnSpc>
              <a:buNone/>
            </a:pPr>
            <a:r>
              <a:rPr lang="en-US" sz="13700" b="1" spc="-412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 ADAS</a:t>
            </a:r>
            <a:endParaRPr lang="en-US" sz="13700" dirty="0"/>
          </a:p>
        </p:txBody>
      </p:sp>
      <p:sp>
        <p:nvSpPr>
          <p:cNvPr id="3" name="Text 1"/>
          <p:cNvSpPr/>
          <p:nvPr/>
        </p:nvSpPr>
        <p:spPr>
          <a:xfrm>
            <a:off x="968693" y="5253276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visit https://adas-event.web.app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4223742"/>
            <a:ext cx="12692896" cy="2004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850"/>
              </a:lnSpc>
              <a:buNone/>
            </a:pPr>
            <a:r>
              <a:rPr lang="en-US" sz="6300" b="1" spc="-189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The Ultimate Muslim Event Hosting &amp; Management Platform 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968693" y="6598087"/>
            <a:ext cx="12692896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Seamlessly Plan, Manage, and Promote Unforgettable Events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566618"/>
            <a:ext cx="12692896" cy="2423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9500"/>
              </a:lnSpc>
              <a:buNone/>
            </a:pPr>
            <a:r>
              <a:rPr lang="en-US" sz="7600" b="1" spc="-229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The Challenges of Event Management</a:t>
            </a:r>
            <a:endParaRPr lang="en-US" sz="7600" dirty="0"/>
          </a:p>
        </p:txBody>
      </p:sp>
      <p:sp>
        <p:nvSpPr>
          <p:cNvPr id="3" name="Text 1"/>
          <p:cNvSpPr/>
          <p:nvPr/>
        </p:nvSpPr>
        <p:spPr>
          <a:xfrm>
            <a:off x="968693" y="3299222"/>
            <a:ext cx="12692896" cy="434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💡</a:t>
            </a:r>
            <a:pPr algn="ctr"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</a:t>
            </a:r>
            <a:pPr algn="ctr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Challenges of Event Management</a:t>
            </a:r>
            <a:pPr algn="ctr"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968693" y="3965734"/>
            <a:ext cx="126928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68693" y="4526994"/>
            <a:ext cx="126928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Event organizers struggle with: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968693" y="5088255"/>
            <a:ext cx="126928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Complex ticketing and registrations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68693" y="5649516"/>
            <a:ext cx="126928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Poor attendee engagement and networking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968693" y="6210776"/>
            <a:ext cx="126928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Inefficient event promotion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68693" y="6772037"/>
            <a:ext cx="126928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Managing hybrid and virtual event experiences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68693" y="7333297"/>
            <a:ext cx="12692896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Limited analytics and insights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0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858" y="802719"/>
            <a:ext cx="7604284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Mission Statement</a:t>
            </a:r>
            <a:endParaRPr lang="en-US" sz="1700" dirty="0"/>
          </a:p>
        </p:txBody>
      </p:sp>
      <p:sp>
        <p:nvSpPr>
          <p:cNvPr id="4" name="Text 1"/>
          <p:cNvSpPr/>
          <p:nvPr/>
        </p:nvSpPr>
        <p:spPr>
          <a:xfrm>
            <a:off x="1099780" y="1731883"/>
            <a:ext cx="3105388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50"/>
              </a:lnSpc>
              <a:buNone/>
            </a:pPr>
            <a:r>
              <a:rPr lang="en-US" sz="2400" b="1" spc="-7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Proposed Solution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1099780" y="2449949"/>
            <a:ext cx="727436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How ADAS Solves These Challenges"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1099780" y="3049191"/>
            <a:ext cx="7274362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Seamless Event Hosting:</a:t>
            </a:r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Manage events from start to finish effortlessly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99780" y="3829764"/>
            <a:ext cx="7274362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Integrated Ticketing System:</a:t>
            </a:r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Customizable ticket options, pricing, and instant delivery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099780" y="4610338"/>
            <a:ext cx="7274362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Live Streaming &amp; Video Summarization:</a:t>
            </a:r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Expand reach and enhance engagement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099780" y="5390912"/>
            <a:ext cx="7274362" cy="703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AI-Powered Analytics &amp; Insights:</a:t>
            </a:r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Real-time tracking for better decision-making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99780" y="6171486"/>
            <a:ext cx="727436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Built-in Networking Tools:</a:t>
            </a:r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Foster connections between attendees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1099780" y="6600230"/>
            <a:ext cx="7274362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SzPct val="100000"/>
              <a:buChar char="•"/>
            </a:pP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69858" y="1401961"/>
            <a:ext cx="30480" cy="5627013"/>
          </a:xfrm>
          <a:prstGeom prst="rect">
            <a:avLst/>
          </a:prstGeom>
          <a:solidFill>
            <a:srgbClr val="F20374"/>
          </a:solidFill>
          <a:ln/>
        </p:spPr>
      </p:sp>
      <p:sp>
        <p:nvSpPr>
          <p:cNvPr id="13" name="Text 10"/>
          <p:cNvSpPr/>
          <p:nvPr/>
        </p:nvSpPr>
        <p:spPr>
          <a:xfrm>
            <a:off x="769858" y="7276386"/>
            <a:ext cx="7604284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981557"/>
            <a:ext cx="11618238" cy="1452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400"/>
              </a:lnSpc>
              <a:buNone/>
            </a:pPr>
            <a:r>
              <a:rPr lang="en-US" sz="9100" b="1" spc="-274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Who Needs Adas</a:t>
            </a:r>
            <a:endParaRPr lang="en-US" sz="9100" dirty="0"/>
          </a:p>
        </p:txBody>
      </p:sp>
      <p:sp>
        <p:nvSpPr>
          <p:cNvPr id="3" name="Text 1"/>
          <p:cNvSpPr/>
          <p:nvPr/>
        </p:nvSpPr>
        <p:spPr>
          <a:xfrm>
            <a:off x="968693" y="3927515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Primary Users: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968693" y="4408884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Corporate Event Planners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968693" y="4890254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Conference &amp; Seminar Organizers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968693" y="5371624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Community Groups &amp; NGOs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68693" y="5852993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1" marL="6858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Hybrid &amp; Virtual Event Hosts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0058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853696"/>
            <a:ext cx="12652653" cy="131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0350"/>
              </a:lnSpc>
              <a:buNone/>
            </a:pPr>
            <a:r>
              <a:rPr lang="en-US" sz="8300" b="1" spc="-249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Bringing ADAS to the World</a:t>
            </a:r>
            <a:endParaRPr lang="en-US" sz="8300" dirty="0"/>
          </a:p>
        </p:txBody>
      </p:sp>
      <p:sp>
        <p:nvSpPr>
          <p:cNvPr id="4" name="Text 1"/>
          <p:cNvSpPr/>
          <p:nvPr/>
        </p:nvSpPr>
        <p:spPr>
          <a:xfrm>
            <a:off x="968693" y="5507474"/>
            <a:ext cx="12692896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Establish strong branding and onboarding for early adopters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968693" y="5944314"/>
            <a:ext cx="12692896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Partner with event organizers, influencers, and businesses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68693" y="6381155"/>
            <a:ext cx="12692896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</a:t>
            </a:r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Expand multilingual support and global accessibility(e.g Yoruba Events)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68693" y="6817995"/>
            <a:ext cx="12692896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Introduce advanced AI-driven Video Summarization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1637" y="1219795"/>
            <a:ext cx="4458533" cy="435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700" b="1" spc="-82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ADAS Technical Architecture</a:t>
            </a:r>
            <a:endParaRPr lang="en-US" sz="2700" dirty="0"/>
          </a:p>
        </p:txBody>
      </p:sp>
      <p:sp>
        <p:nvSpPr>
          <p:cNvPr id="4" name="Text 1"/>
          <p:cNvSpPr/>
          <p:nvPr/>
        </p:nvSpPr>
        <p:spPr>
          <a:xfrm>
            <a:off x="4521637" y="1932980"/>
            <a:ext cx="92447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4521637" y="2698313"/>
            <a:ext cx="5116830" cy="435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b="1" spc="-82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How ADAS Works Under the Hood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4521637" y="3504128"/>
            <a:ext cx="92447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Cloud-Based Infrastructure(FIREBASE):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Ensures scalability and reliability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4521637" y="3985498"/>
            <a:ext cx="92447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AI-Powered Analytics: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Tracks attendee behavior &amp; engagement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4521637" y="4466868"/>
            <a:ext cx="92447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Secure Payment Integration(PAYSTACK):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Supports multiple currencies &amp; payment methods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521637" y="5343287"/>
            <a:ext cx="92447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Real-Time Communication Tools(FIRESTORE):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Enables instant interaction &amp; notifications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521637" y="6219706"/>
            <a:ext cx="92447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Ai-Powered Video Summarization: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Generate A pdf file for the summary of the event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039660"/>
            <a:ext cx="5979438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b="1" spc="-13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Future Scalability Plans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135987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b="1" spc="-69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What's Next for ADAS?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3869412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Enhanced AI for Smart Event Planning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(Automated event recommendations)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968693" y="4350782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Augmented Reality (AR) for Virtual Events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(Immersive experience)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968693" y="4832152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Blockchain-Based Ticketing System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(Prevent fraud &amp; resales)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68693" y="5313521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Global Expansion &amp; Partnerships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(Increasing accessibility worldwide)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68693" y="5794891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Building of a custom website app for every muslim events e,g Quran session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222183"/>
            <a:ext cx="12023050" cy="1452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400"/>
              </a:lnSpc>
              <a:buNone/>
            </a:pPr>
            <a:r>
              <a:rPr lang="en-US" sz="9100" b="1" spc="-274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The Brain Behind ADAS</a:t>
            </a:r>
            <a:endParaRPr lang="en-US" sz="9100" dirty="0"/>
          </a:p>
        </p:txBody>
      </p:sp>
      <p:sp>
        <p:nvSpPr>
          <p:cNvPr id="3" name="Text 1"/>
          <p:cNvSpPr/>
          <p:nvPr/>
        </p:nvSpPr>
        <p:spPr>
          <a:xfrm>
            <a:off x="968693" y="4168140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Founder &amp; CEO: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 BELLO IMAMSHAFFY - Visionary in event tech innovation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968693" y="4649510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CTO: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(Team Member) - BELLO IMAMSHAFFY 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968693" y="5130879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Marketing Lead: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(Team Member) - BELLO IMAMSHAFFY 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968693" y="5612249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Product Manager:</a:t>
            </a:r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(Team Member) - BELLO IMAMSHAFFY 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2025-02-08T14:57:49Z</dcterms:created>
  <dcterms:modified xsi:type="dcterms:W3CDTF">2025-02-08T14:57:49Z</dcterms:modified>
</cp:coreProperties>
</file>